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4" r:id="rId3"/>
    <p:sldId id="266" r:id="rId4"/>
    <p:sldId id="268" r:id="rId5"/>
    <p:sldId id="269" r:id="rId6"/>
    <p:sldId id="270" r:id="rId7"/>
    <p:sldId id="271" r:id="rId8"/>
    <p:sldId id="272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51" autoAdjust="0"/>
    <p:restoredTop sz="94660"/>
  </p:normalViewPr>
  <p:slideViewPr>
    <p:cSldViewPr snapToGrid="0">
      <p:cViewPr varScale="1">
        <p:scale>
          <a:sx n="83" d="100"/>
          <a:sy n="83" d="100"/>
        </p:scale>
        <p:origin x="84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D27EF3-2B59-449B-993E-565523CD06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09445C9-8D85-42D9-BE82-1659090A2B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9A817F1-74FC-4905-AA14-4FB77BAA7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9/6/2024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AC8C3AD-80DC-4467-AD03-F757D431E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F87EEC9-E2D6-4CDE-9B85-18512E415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716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47C036F-5328-47FA-A4FA-D7BC0CF57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EF4C35C-0AAF-4B77-B61E-4D8D4635B4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2CB1586-A416-40A2-A6BC-996946D19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9/6/2024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FEB984B-27EF-4BFB-A339-14672CDC5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4ED3C32-C223-48E6-8E5A-AF5079E4A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8466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2179F4E7-C785-45A7-8E3A-DEA6BFFDB8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69E0FC1-DC69-43C0-9A8B-17CC1395B5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4B95D40-7645-4124-9130-02DD70AF6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9/6/2024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E79ABDF-8066-4F42-8738-15C4322F5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6CBBF6C-E3B9-4E18-BCFB-46D112D4F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268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9A4C022-3982-4036-BA02-94D8208E1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7C6DEB8-B8E7-4D80-8DEB-5B1A678C8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6A3F451-B70A-4439-AAF1-267A9D20C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9/6/2024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2AD3132-1F8B-4A40-8A12-785829F3E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4B00440-E7F0-46EA-9810-4CE18B6F2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4727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7FCF957-6C3B-4CF1-9D35-F979CF507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61CDE69-9AD9-43B4-A1DC-A695AA45D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62B9873-72D6-478E-8EE0-EA869BD52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9/6/2024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5325194-7FDD-4DDC-A309-51905C9D5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8F3ABEA-42F5-4151-AC49-315AF2BB8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7507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1CEF65-8BF4-40F8-8858-AD8956C54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E424238-040B-4ABC-B271-6C85118CE4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F1851CC-7A15-4BED-A06E-CAD3E55402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5BC5DB0-333E-41CF-9B7A-0B53214A7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9/6/2024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33467D1-587B-49CF-8D12-FCDD47489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9BE72A5-CC25-40BC-A817-34A3333BA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7128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6C52086-BD39-4599-B831-D4B77A48F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561E468-11EF-4956-AF86-03632C5F1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FE625FD-ACF3-416D-9E86-3DC420D73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4A1397FA-642A-4FDC-A97C-084446A98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9473C43-EBFC-4861-B894-46E579E397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64442C0B-50DB-4982-B83F-31C2B2AA7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9/6/2024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754A3A44-300F-4672-8444-063470D82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DF82E8AC-65D4-45E2-B6C5-A8B48A89B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137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D7C7748-3CFE-4AB7-9EF7-BC490B100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5026E551-7962-4658-8A03-A1543A28E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9/6/2024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668F2FCD-3AEA-4270-B0AB-43961B02F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9BA9939-0C15-4F74-91C2-3E7D03629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64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089FB158-CC31-467D-8971-F340FD47B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9/6/2024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227AF825-4BC9-4FCE-BEC5-ADA94265C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9A7F1B6-F959-4507-8ADE-E4BD012EB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572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C7D8A9A-2F48-4D87-8B27-E29906CC2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8B6C26-7E81-40AF-A759-03209281B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101BB46-A242-4759-9953-5D8544A94F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B41D028-1DA6-49DC-BE8C-97AFA0429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9/6/2024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8A8BB8D-E721-4315-95A5-FF66CA8C4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C6B6F7B-0E1A-48D8-9F04-988DE2E5A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1090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FE0F4A0-E4CC-41C8-8F45-EFAD754DD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71322C10-9DB4-4584-9EFE-875BFA4F6C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1E2DC83-90C5-4405-A5B5-FF3B809D7E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777247D-3489-4D4E-B82F-87C69CB35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58F5-A36C-40BA-A1EE-0FA2F334891A}" type="datetimeFigureOut">
              <a:rPr lang="el-GR" smtClean="0"/>
              <a:t>9/6/2024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2EBBE25-A93A-489B-9601-FB7DF3C38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4758559-9F60-4284-B81F-37D752935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CDF7-9824-4961-8B8E-7FE6AEAF8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2910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9B3D9282-9FAC-4643-9B1D-3477E835A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71DF59D-E7B8-4FD8-9A0B-8D5A13F861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DE1C5B0-3856-4E12-833B-57984090C2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A58F5-A36C-40BA-A1EE-0FA2F334891A}" type="datetimeFigureOut">
              <a:rPr lang="el-GR" smtClean="0"/>
              <a:t>9/6/2024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66CDF34-0309-4EDD-8BD0-288571E030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72A051E-2DC5-4721-9DB8-CF6833D9A2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DCDF7-9824-4961-8B8E-7FE6AEAF8B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5867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B172B2D-2D60-412D-A5B7-AAD3526988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>
            <a:normAutofit/>
          </a:bodyPr>
          <a:lstStyle/>
          <a:p>
            <a:r>
              <a:rPr lang="en-GB" b="1" dirty="0"/>
              <a:t>BOUROGIANNI VASILIKI</a:t>
            </a:r>
            <a:br>
              <a:rPr lang="en-GB" b="1" dirty="0"/>
            </a:br>
            <a:br>
              <a:rPr lang="en-GB" b="1" dirty="0"/>
            </a:br>
            <a:r>
              <a:rPr lang="en-GB" sz="4400" b="1" dirty="0"/>
              <a:t>IMMIGRANTS AND SPORTS</a:t>
            </a:r>
            <a:endParaRPr lang="el-GR" sz="4400" b="1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840E819-BFD9-42E0-BD09-8F8DBFCE66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5534" y="4310784"/>
            <a:ext cx="8640932" cy="1344381"/>
          </a:xfrm>
        </p:spPr>
        <p:txBody>
          <a:bodyPr>
            <a:normAutofit fontScale="85000" lnSpcReduction="10000"/>
          </a:bodyPr>
          <a:lstStyle/>
          <a:p>
            <a:r>
              <a:rPr lang="en-US" sz="4400" b="1" dirty="0"/>
              <a:t>How  social life of immigrants is affected  through sports and recreation</a:t>
            </a:r>
            <a:endParaRPr lang="el-GR" sz="4400" b="1" dirty="0"/>
          </a:p>
        </p:txBody>
      </p:sp>
    </p:spTree>
    <p:extLst>
      <p:ext uri="{BB962C8B-B14F-4D97-AF65-F5344CB8AC3E}">
        <p14:creationId xmlns:p14="http://schemas.microsoft.com/office/powerpoint/2010/main" val="3418358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F53F808-29A6-43F2-8690-1819E305C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Immigration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7E08DFB-7C62-4140-A6B7-C43985EF0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Migration as a global</a:t>
            </a:r>
            <a:r>
              <a:rPr lang="el-GR" dirty="0"/>
              <a:t> </a:t>
            </a:r>
            <a:r>
              <a:rPr lang="en-GB" dirty="0"/>
              <a:t>and a timeless  </a:t>
            </a:r>
            <a:r>
              <a:rPr lang="en-US" dirty="0"/>
              <a:t> phenomenon</a:t>
            </a:r>
          </a:p>
          <a:p>
            <a:r>
              <a:rPr lang="en-US" dirty="0"/>
              <a:t>Permanent or temporary change of country of destination</a:t>
            </a:r>
          </a:p>
          <a:p>
            <a:r>
              <a:rPr lang="en-US" dirty="0"/>
              <a:t>Individual or group travel</a:t>
            </a:r>
          </a:p>
          <a:p>
            <a:r>
              <a:rPr lang="en-US" dirty="0"/>
              <a:t>Causes and reasons for immigration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95407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F53F808-29A6-43F2-8690-1819E305C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Managing the migration phenomenon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7E08DFB-7C62-4140-A6B7-C43985EF0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 of the social and economic policy of countries receiving immigrants</a:t>
            </a:r>
          </a:p>
          <a:p>
            <a:r>
              <a:rPr lang="en-US" dirty="0"/>
              <a:t>Institutional frameworks and priorities related to the integration processes of each country</a:t>
            </a:r>
          </a:p>
          <a:p>
            <a:r>
              <a:rPr lang="en-US" dirty="0"/>
              <a:t>Adult immigrant training practices</a:t>
            </a:r>
          </a:p>
          <a:p>
            <a:r>
              <a:rPr lang="en-US" dirty="0"/>
              <a:t>Practical and school education of underaged immigrants</a:t>
            </a:r>
          </a:p>
          <a:p>
            <a:r>
              <a:rPr lang="en-US" dirty="0"/>
              <a:t>Training of residents of countries accepting immigrants</a:t>
            </a:r>
          </a:p>
          <a:p>
            <a:r>
              <a:rPr lang="en-US" dirty="0"/>
              <a:t>Language teaching as a second or foreign language as a tool for smooth integration and integration of immigrants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6049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FD73686-1765-4CCA-A695-C2C8684EA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3083"/>
            <a:ext cx="10515600" cy="116183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Integration</a:t>
            </a:r>
            <a:r>
              <a:rPr lang="el-GR" b="1" dirty="0"/>
              <a:t>, </a:t>
            </a:r>
            <a:r>
              <a:rPr lang="en-GB" b="1" dirty="0"/>
              <a:t>assimilation and adaptation </a:t>
            </a:r>
            <a:r>
              <a:rPr lang="en-US" b="1" dirty="0"/>
              <a:t>of immigrants into society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3299373-865E-47B3-BFC4-0E35A4643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2360"/>
            <a:ext cx="10515600" cy="4351338"/>
          </a:xfrm>
        </p:spPr>
        <p:txBody>
          <a:bodyPr/>
          <a:lstStyle/>
          <a:p>
            <a:r>
              <a:rPr lang="en-US" dirty="0"/>
              <a:t>Integration of immigrants at work</a:t>
            </a:r>
          </a:p>
          <a:p>
            <a:r>
              <a:rPr lang="en-US" dirty="0"/>
              <a:t>Integration of immigrants in education</a:t>
            </a:r>
          </a:p>
          <a:p>
            <a:r>
              <a:rPr lang="en-US" dirty="0"/>
              <a:t>Integration of immigrants into the school</a:t>
            </a:r>
          </a:p>
          <a:p>
            <a:r>
              <a:rPr lang="en-US" dirty="0"/>
              <a:t>Integration of immigrants into social activities</a:t>
            </a:r>
          </a:p>
          <a:p>
            <a:r>
              <a:rPr lang="en-US" dirty="0"/>
              <a:t>Integration of immigrants in sports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90232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19E62AD-0A22-456B-B2A8-BF58CF4393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9449" y="710137"/>
            <a:ext cx="10733102" cy="932156"/>
          </a:xfrm>
        </p:spPr>
        <p:txBody>
          <a:bodyPr>
            <a:normAutofit/>
          </a:bodyPr>
          <a:lstStyle/>
          <a:p>
            <a:r>
              <a:rPr lang="en-US" sz="4400" dirty="0"/>
              <a:t>Immigrant  integration strategies and policies</a:t>
            </a:r>
            <a:endParaRPr lang="el-GR" sz="44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629031A-13DE-428A-89FD-4618FF928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9449" y="2423565"/>
            <a:ext cx="10733102" cy="3462330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Urban data and studies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Funding programs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Creation of Funds for help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Innovative actions for sustainable development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Support projects for guidance on integration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Legislation on immigration policy</a:t>
            </a:r>
            <a:endParaRPr lang="el-G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217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968B282-B4A7-4FEE-8944-F786187E38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63080"/>
            <a:ext cx="9144000" cy="681285"/>
          </a:xfrm>
        </p:spPr>
        <p:txBody>
          <a:bodyPr>
            <a:noAutofit/>
          </a:bodyPr>
          <a:lstStyle/>
          <a:p>
            <a:pPr algn="l"/>
            <a:r>
              <a:rPr lang="en-US" sz="4400" dirty="0"/>
              <a:t>Sports</a:t>
            </a:r>
            <a:endParaRPr lang="el-GR" sz="44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B07B8EF-B04D-4B67-A5EF-D1AAB70DAD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81560"/>
            <a:ext cx="9144000" cy="3364637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Exercise and sports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Exercise items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Types of sports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Ways to participate in exercise and sports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511640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5D71DC5-CD54-4188-B826-3033BC0635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8792" y="754602"/>
            <a:ext cx="9144000" cy="1438183"/>
          </a:xfrm>
        </p:spPr>
        <p:txBody>
          <a:bodyPr>
            <a:normAutofit/>
          </a:bodyPr>
          <a:lstStyle/>
          <a:p>
            <a:pPr algn="l"/>
            <a:r>
              <a:rPr lang="en-US" sz="4400" dirty="0"/>
              <a:t>Functions - effects and influence of sports and impact on society</a:t>
            </a:r>
            <a:endParaRPr lang="el-GR" sz="44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C424FE7-55F0-4EBE-AC68-30C6B06600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8792" y="2879093"/>
            <a:ext cx="10309934" cy="3628239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Effect on the human entity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Effect on the personality of the athlete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Body development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Development of ethical elements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Spiritual alertness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Principle development and socialization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458673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4177481-ABA5-4182-8A5F-95AED1B68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3635" y="781234"/>
            <a:ext cx="10324730" cy="1908699"/>
          </a:xfrm>
        </p:spPr>
        <p:txBody>
          <a:bodyPr>
            <a:normAutofit/>
          </a:bodyPr>
          <a:lstStyle/>
          <a:p>
            <a:pPr algn="l"/>
            <a:r>
              <a:rPr lang="en-US" sz="4400" dirty="0"/>
              <a:t>Research on the contribution of sport and recreation to the smooth integration of immigrants into a society</a:t>
            </a:r>
            <a:endParaRPr lang="el-GR" sz="44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8F8D59E-E3A7-4D27-9496-A3388CC62B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3635" y="3062796"/>
            <a:ext cx="9144000" cy="2379216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Qualitative research, participation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Quantitative research, questionnaire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Conclusions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Indicative bibliography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2887036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253</Words>
  <Application>Microsoft Office PowerPoint</Application>
  <PresentationFormat>Ευρεία οθόνη</PresentationFormat>
  <Paragraphs>44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Θέμα του Office</vt:lpstr>
      <vt:lpstr>BOUROGIANNI VASILIKI  IMMIGRANTS AND SPORTS</vt:lpstr>
      <vt:lpstr>Immigration</vt:lpstr>
      <vt:lpstr>Managing the migration phenomenon</vt:lpstr>
      <vt:lpstr>Integration, assimilation and adaptation of immigrants into society</vt:lpstr>
      <vt:lpstr>Immigrant  integration strategies and policies</vt:lpstr>
      <vt:lpstr>Sports</vt:lpstr>
      <vt:lpstr>Functions - effects and influence of sports and impact on society</vt:lpstr>
      <vt:lpstr>Research on the contribution of sport and recreation to the smooth integration of immigrants into a society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βελτιησω…</dc:title>
  <dc:creator>Vasw Bourogiannh</dc:creator>
  <cp:lastModifiedBy>Vasw Bourogiannh</cp:lastModifiedBy>
  <cp:revision>55</cp:revision>
  <dcterms:created xsi:type="dcterms:W3CDTF">2020-07-03T08:19:25Z</dcterms:created>
  <dcterms:modified xsi:type="dcterms:W3CDTF">2024-06-09T19:13:44Z</dcterms:modified>
</cp:coreProperties>
</file>